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1" r:id="rId1"/>
  </p:sldMasterIdLst>
  <p:handoutMasterIdLst>
    <p:handoutMasterId r:id="rId46"/>
  </p:handout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  <p:sldId id="296" r:id="rId42"/>
    <p:sldId id="297" r:id="rId43"/>
    <p:sldId id="298" r:id="rId44"/>
    <p:sldId id="299" r:id="rId45"/>
  </p:sldIdLst>
  <p:sldSz cx="9144000" cy="6858000" type="screen4x3"/>
  <p:notesSz cx="6858000" cy="9144000"/>
  <p:defaultTextStyle>
    <a:defPPr>
      <a:defRPr lang="hu-HU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Közepesen sötét stílus 2 – 1. jelölőszín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napVertSplitter="1" vertBarState="minimized" horzBarState="maximized">
    <p:restoredLeft sz="34580" autoAdjust="0"/>
    <p:restoredTop sz="86410"/>
  </p:normalViewPr>
  <p:slideViewPr>
    <p:cSldViewPr>
      <p:cViewPr varScale="1">
        <p:scale>
          <a:sx n="68" d="100"/>
          <a:sy n="68" d="100"/>
        </p:scale>
        <p:origin x="1590" y="6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presProps" Target="presProps.xml"/><Relationship Id="rId50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handoutMaster" Target="handoutMasters/handoutMaster1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Élőfej hely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hu-HU"/>
          </a:p>
        </p:txBody>
      </p:sp>
      <p:sp>
        <p:nvSpPr>
          <p:cNvPr id="3" name="Dátum helye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5714D8E-13FC-43AC-9172-2A8F88B80368}" type="datetimeFigureOut">
              <a:rPr lang="hu-HU" smtClean="0"/>
              <a:pPr/>
              <a:t>2015.09.11.</a:t>
            </a:fld>
            <a:endParaRPr lang="hu-HU"/>
          </a:p>
        </p:txBody>
      </p:sp>
      <p:sp>
        <p:nvSpPr>
          <p:cNvPr id="4" name="Élőláb helye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hu-HU"/>
          </a:p>
        </p:txBody>
      </p:sp>
      <p:sp>
        <p:nvSpPr>
          <p:cNvPr id="5" name="Dia számának hely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DB48150-F92E-420F-B069-3E28D0AC14BC}" type="slidenum">
              <a:rPr lang="hu-HU" smtClean="0"/>
              <a:pPr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76931946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ím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hu-HU" smtClean="0"/>
              <a:t>Alcím mintájának szerkesztése</a:t>
            </a:r>
            <a:endParaRPr lang="hu-H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A0E9BA6-767E-4E68-89F6-E9C68BF25B5C}" type="slidenum">
              <a:rPr lang="hu-HU"/>
              <a:pPr>
                <a:defRPr/>
              </a:pPr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Cím és függőlege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70CAF54-644E-4684-AA4B-7FED764DC72D}" type="slidenum">
              <a:rPr lang="hu-HU"/>
              <a:pPr>
                <a:defRPr/>
              </a:pPr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Függőleges cím é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üggőleges cím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FB6187D-86EF-4061-8E2F-4E9D65E03C55}" type="slidenum">
              <a:rPr lang="hu-HU"/>
              <a:pPr>
                <a:defRPr/>
              </a:pPr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4B817C0-0D3D-414D-A666-66BF6322F560}" type="slidenum">
              <a:rPr lang="hu-HU"/>
              <a:pPr>
                <a:defRPr/>
              </a:pPr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zakaszfejlé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2E85E12-640E-42DB-B432-28A4AB7F8D3C}" type="slidenum">
              <a:rPr lang="hu-HU"/>
              <a:pPr>
                <a:defRPr/>
              </a:pPr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EFB61F1-EE3C-4439-AEAE-D073E7C33580}" type="slidenum">
              <a:rPr lang="hu-HU"/>
              <a:pPr>
                <a:defRPr/>
              </a:pPr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5" name="Szöveg hely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6" name="Tartalom helye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217A7E4-FC88-401C-AD13-F76958092DF6}" type="slidenum">
              <a:rPr lang="hu-HU"/>
              <a:pPr>
                <a:defRPr/>
              </a:pPr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C5A901F-A5E2-47B4-848F-779CCF6994EF}" type="slidenum">
              <a:rPr lang="hu-HU"/>
              <a:pPr>
                <a:defRPr/>
              </a:pPr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E4D5C0C-BFDC-4F33-8D47-2952438C39AB}" type="slidenum">
              <a:rPr lang="hu-HU"/>
              <a:pPr>
                <a:defRPr/>
              </a:pPr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artalomrész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5B488E2-4B9F-429A-AF39-914F3A88DBDE}" type="slidenum">
              <a:rPr lang="hu-HU"/>
              <a:pPr>
                <a:defRPr/>
              </a:pPr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Kép hely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hu-HU" noProof="0" smtClean="0"/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6F79863-52A8-469C-A8E0-58633309292C}" type="slidenum">
              <a:rPr lang="hu-HU"/>
              <a:pPr>
                <a:defRPr/>
              </a:pPr>
              <a:t>‹#›</a:t>
            </a:fld>
            <a:endParaRPr lang="hu-H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hu-HU" smtClean="0"/>
              <a:t>Mintacím szerkesztése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/>
            </a:lvl1pPr>
          </a:lstStyle>
          <a:p>
            <a:pPr>
              <a:defRPr/>
            </a:pPr>
            <a:endParaRPr lang="hu-HU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/>
            </a:lvl1pPr>
          </a:lstStyle>
          <a:p>
            <a:pPr>
              <a:defRPr/>
            </a:pPr>
            <a:endParaRPr lang="hu-HU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/>
            </a:lvl1pPr>
          </a:lstStyle>
          <a:p>
            <a:pPr>
              <a:defRPr/>
            </a:pPr>
            <a:fld id="{1B2DA0C4-5368-447B-ACDC-076B9AE8707C}" type="slidenum">
              <a:rPr lang="hu-HU"/>
              <a:pPr>
                <a:defRPr/>
              </a:pPr>
              <a:t>‹#›</a:t>
            </a:fld>
            <a:endParaRPr lang="hu-HU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652" r:id="rId1"/>
    <p:sldLayoutId id="2147483653" r:id="rId2"/>
    <p:sldLayoutId id="2147483654" r:id="rId3"/>
    <p:sldLayoutId id="2147483655" r:id="rId4"/>
    <p:sldLayoutId id="2147483656" r:id="rId5"/>
    <p:sldLayoutId id="2147483657" r:id="rId6"/>
    <p:sldLayoutId id="2147483658" r:id="rId7"/>
    <p:sldLayoutId id="2147483659" r:id="rId8"/>
    <p:sldLayoutId id="2147483660" r:id="rId9"/>
    <p:sldLayoutId id="2147483661" r:id="rId10"/>
    <p:sldLayoutId id="2147483662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hu-H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4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4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4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4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4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image" Target="../media/image65.jpeg"/><Relationship Id="rId1" Type="http://schemas.openxmlformats.org/officeDocument/2006/relationships/slideLayout" Target="../slideLayouts/slideLayout4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jpeg"/><Relationship Id="rId2" Type="http://schemas.openxmlformats.org/officeDocument/2006/relationships/image" Target="../media/image67.jpeg"/><Relationship Id="rId1" Type="http://schemas.openxmlformats.org/officeDocument/2006/relationships/slideLayout" Target="../slideLayouts/slideLayout4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jpeg"/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4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jpeg"/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4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png"/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4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png"/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png"/><Relationship Id="rId2" Type="http://schemas.openxmlformats.org/officeDocument/2006/relationships/image" Target="../media/image77.png"/><Relationship Id="rId1" Type="http://schemas.openxmlformats.org/officeDocument/2006/relationships/slideLayout" Target="../slideLayouts/slideLayout4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png"/><Relationship Id="rId2" Type="http://schemas.openxmlformats.org/officeDocument/2006/relationships/image" Target="../media/image79.png"/><Relationship Id="rId1" Type="http://schemas.openxmlformats.org/officeDocument/2006/relationships/slideLayout" Target="../slideLayouts/slideLayout4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jpeg"/><Relationship Id="rId2" Type="http://schemas.openxmlformats.org/officeDocument/2006/relationships/image" Target="../media/image81.jpeg"/><Relationship Id="rId1" Type="http://schemas.openxmlformats.org/officeDocument/2006/relationships/slideLayout" Target="../slideLayouts/slideLayout4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png"/><Relationship Id="rId2" Type="http://schemas.openxmlformats.org/officeDocument/2006/relationships/image" Target="../media/image83.jpeg"/><Relationship Id="rId1" Type="http://schemas.openxmlformats.org/officeDocument/2006/relationships/slideLayout" Target="../slideLayouts/slideLayout4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png"/><Relationship Id="rId2" Type="http://schemas.openxmlformats.org/officeDocument/2006/relationships/image" Target="../media/image85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hu-HU" b="1" dirty="0" smtClean="0"/>
              <a:t>MAGFELISMERÉS</a:t>
            </a:r>
            <a:endParaRPr lang="hu-HU" b="1" dirty="0"/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>
          <a:xfrm>
            <a:off x="467544" y="3886200"/>
            <a:ext cx="8280920" cy="1752600"/>
          </a:xfrm>
        </p:spPr>
        <p:txBody>
          <a:bodyPr/>
          <a:lstStyle/>
          <a:p>
            <a:endParaRPr lang="hu-HU" dirty="0" smtClean="0"/>
          </a:p>
          <a:p>
            <a:pPr algn="l"/>
            <a:r>
              <a:rPr lang="hu-HU" dirty="0" smtClean="0"/>
              <a:t>	Készítette:    Dr. Vágvölgyi Sándor</a:t>
            </a:r>
          </a:p>
          <a:p>
            <a:r>
              <a:rPr lang="hu-HU" dirty="0" smtClean="0"/>
              <a:t>			</a:t>
            </a:r>
            <a:r>
              <a:rPr lang="hu-HU" dirty="0" err="1" smtClean="0"/>
              <a:t>Kosztyuné</a:t>
            </a:r>
            <a:r>
              <a:rPr lang="hu-HU" dirty="0" smtClean="0"/>
              <a:t> Krajnyák Edit</a:t>
            </a:r>
            <a:endParaRPr lang="hu-HU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b="1" dirty="0" err="1" smtClean="0"/>
              <a:t>Zea</a:t>
            </a:r>
            <a:r>
              <a:rPr lang="hu-HU" b="1" dirty="0" smtClean="0"/>
              <a:t> </a:t>
            </a:r>
            <a:r>
              <a:rPr lang="hu-HU" b="1" dirty="0" err="1" smtClean="0"/>
              <a:t>mays</a:t>
            </a:r>
            <a:r>
              <a:rPr lang="hu-HU" b="1" dirty="0" smtClean="0"/>
              <a:t> </a:t>
            </a:r>
            <a:r>
              <a:rPr lang="hu-HU" b="1" dirty="0" err="1" smtClean="0"/>
              <a:t>cv</a:t>
            </a:r>
            <a:r>
              <a:rPr lang="hu-HU" b="1" dirty="0" smtClean="0"/>
              <a:t>. </a:t>
            </a:r>
            <a:r>
              <a:rPr lang="hu-HU" b="1" dirty="0" err="1"/>
              <a:t>d</a:t>
            </a:r>
            <a:r>
              <a:rPr lang="hu-HU" b="1" dirty="0" err="1" smtClean="0"/>
              <a:t>entiformis</a:t>
            </a:r>
            <a:r>
              <a:rPr lang="hu-HU" b="1" dirty="0" smtClean="0"/>
              <a:t> L</a:t>
            </a:r>
            <a:r>
              <a:rPr lang="hu-HU" b="1" dirty="0" smtClean="0"/>
              <a:t>.</a:t>
            </a:r>
            <a:endParaRPr lang="hu-HU" dirty="0"/>
          </a:p>
        </p:txBody>
      </p:sp>
      <p:pic>
        <p:nvPicPr>
          <p:cNvPr id="9218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1881347"/>
            <a:ext cx="4038600" cy="39636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19" name="Picture 3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48200" y="1916832"/>
            <a:ext cx="4038600" cy="39604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179512" y="274638"/>
            <a:ext cx="8784976" cy="1143000"/>
          </a:xfrm>
        </p:spPr>
        <p:txBody>
          <a:bodyPr/>
          <a:lstStyle/>
          <a:p>
            <a:r>
              <a:rPr lang="hu-HU" dirty="0" err="1" smtClean="0"/>
              <a:t>Pisum</a:t>
            </a:r>
            <a:r>
              <a:rPr lang="hu-HU" dirty="0" smtClean="0"/>
              <a:t> </a:t>
            </a:r>
            <a:r>
              <a:rPr lang="hu-HU" dirty="0" err="1" smtClean="0"/>
              <a:t>sativum</a:t>
            </a:r>
            <a:r>
              <a:rPr lang="hu-HU" dirty="0" smtClean="0"/>
              <a:t> </a:t>
            </a:r>
            <a:r>
              <a:rPr lang="hu-HU" dirty="0" err="1" smtClean="0"/>
              <a:t>cv</a:t>
            </a:r>
            <a:r>
              <a:rPr lang="hu-HU" dirty="0" smtClean="0"/>
              <a:t>. </a:t>
            </a:r>
            <a:r>
              <a:rPr lang="hu-HU" dirty="0" err="1" smtClean="0"/>
              <a:t>vulgare</a:t>
            </a:r>
            <a:r>
              <a:rPr lang="hu-HU" dirty="0" smtClean="0"/>
              <a:t> L.</a:t>
            </a:r>
            <a:endParaRPr lang="hu-HU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1988840"/>
            <a:ext cx="4038600" cy="38164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48200" y="1962825"/>
            <a:ext cx="4038600" cy="3800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err="1" smtClean="0"/>
              <a:t>Pisum</a:t>
            </a:r>
            <a:r>
              <a:rPr lang="hu-HU" dirty="0" smtClean="0"/>
              <a:t> </a:t>
            </a:r>
            <a:r>
              <a:rPr lang="hu-HU" dirty="0" err="1" smtClean="0"/>
              <a:t>sativum</a:t>
            </a:r>
            <a:r>
              <a:rPr lang="hu-HU" dirty="0" smtClean="0"/>
              <a:t> </a:t>
            </a:r>
            <a:r>
              <a:rPr lang="hu-HU" dirty="0" err="1" smtClean="0"/>
              <a:t>cv</a:t>
            </a:r>
            <a:r>
              <a:rPr lang="hu-HU" dirty="0" smtClean="0"/>
              <a:t>. </a:t>
            </a:r>
            <a:r>
              <a:rPr lang="hu-HU" dirty="0" err="1" smtClean="0"/>
              <a:t>vulgare</a:t>
            </a:r>
            <a:r>
              <a:rPr lang="hu-HU" dirty="0" smtClean="0"/>
              <a:t> L.</a:t>
            </a:r>
            <a:endParaRPr lang="hu-HU" dirty="0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1950260"/>
            <a:ext cx="4038600" cy="38258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1" name="Picture 3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48200" y="1916832"/>
            <a:ext cx="4038600" cy="37987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z="3600" dirty="0" err="1" smtClean="0"/>
              <a:t>Pisum</a:t>
            </a:r>
            <a:r>
              <a:rPr lang="hu-HU" sz="3600" dirty="0" smtClean="0"/>
              <a:t> </a:t>
            </a:r>
            <a:r>
              <a:rPr lang="hu-HU" sz="3600" dirty="0" err="1" smtClean="0"/>
              <a:t>sativum</a:t>
            </a:r>
            <a:r>
              <a:rPr lang="hu-HU" sz="3600" dirty="0" smtClean="0"/>
              <a:t> </a:t>
            </a:r>
            <a:r>
              <a:rPr lang="hu-HU" sz="3600" dirty="0" err="1" smtClean="0"/>
              <a:t>cv</a:t>
            </a:r>
            <a:r>
              <a:rPr lang="hu-HU" sz="3600" dirty="0" smtClean="0"/>
              <a:t>. </a:t>
            </a:r>
            <a:r>
              <a:rPr lang="hu-HU" sz="3600" dirty="0" err="1" smtClean="0"/>
              <a:t>saccharatum</a:t>
            </a:r>
            <a:r>
              <a:rPr lang="hu-HU" sz="3600" dirty="0" smtClean="0"/>
              <a:t> L.</a:t>
            </a:r>
            <a:endParaRPr lang="hu-HU" sz="3600" dirty="0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1988840"/>
            <a:ext cx="4038600" cy="37445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5" name="Picture 3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48200" y="1948768"/>
            <a:ext cx="4038600" cy="38288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err="1" smtClean="0"/>
              <a:t>Pisum</a:t>
            </a:r>
            <a:r>
              <a:rPr lang="hu-HU" dirty="0" smtClean="0"/>
              <a:t> </a:t>
            </a:r>
            <a:r>
              <a:rPr lang="hu-HU" dirty="0" err="1" smtClean="0"/>
              <a:t>sativum</a:t>
            </a:r>
            <a:r>
              <a:rPr lang="hu-HU" dirty="0" smtClean="0"/>
              <a:t> </a:t>
            </a:r>
            <a:r>
              <a:rPr lang="hu-HU" dirty="0" err="1" smtClean="0"/>
              <a:t>cv</a:t>
            </a:r>
            <a:r>
              <a:rPr lang="hu-HU" dirty="0" smtClean="0"/>
              <a:t>. </a:t>
            </a:r>
            <a:r>
              <a:rPr lang="hu-HU" dirty="0" err="1" smtClean="0"/>
              <a:t>arvense</a:t>
            </a:r>
            <a:r>
              <a:rPr lang="hu-HU" dirty="0" smtClean="0"/>
              <a:t> L.</a:t>
            </a:r>
            <a:endParaRPr lang="hu-HU" dirty="0"/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1917135"/>
            <a:ext cx="4038600" cy="38920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99" name="Picture 3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48200" y="1919271"/>
            <a:ext cx="4038600" cy="38878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z="4000" dirty="0" err="1" smtClean="0"/>
              <a:t>Pisum</a:t>
            </a:r>
            <a:r>
              <a:rPr lang="hu-HU" sz="4000" dirty="0" smtClean="0"/>
              <a:t> </a:t>
            </a:r>
            <a:r>
              <a:rPr lang="hu-HU" sz="4000" dirty="0" err="1" smtClean="0"/>
              <a:t>sativum</a:t>
            </a:r>
            <a:r>
              <a:rPr lang="hu-HU" sz="4000" dirty="0" smtClean="0"/>
              <a:t> </a:t>
            </a:r>
            <a:r>
              <a:rPr lang="hu-HU" sz="4000" dirty="0" err="1" smtClean="0"/>
              <a:t>cv</a:t>
            </a:r>
            <a:r>
              <a:rPr lang="hu-HU" sz="4000" dirty="0" smtClean="0"/>
              <a:t>. </a:t>
            </a:r>
            <a:r>
              <a:rPr lang="hu-HU" sz="4000" dirty="0" err="1" smtClean="0"/>
              <a:t>medullare</a:t>
            </a:r>
            <a:r>
              <a:rPr lang="hu-HU" sz="4000" dirty="0" smtClean="0"/>
              <a:t> L.</a:t>
            </a:r>
            <a:endParaRPr lang="hu-HU" sz="4000" dirty="0"/>
          </a:p>
        </p:txBody>
      </p:sp>
      <p:pic>
        <p:nvPicPr>
          <p:cNvPr id="5123" name="Picture 3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1965957"/>
            <a:ext cx="4038600" cy="38393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4" name="Picture 4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48200" y="1929643"/>
            <a:ext cx="4038600" cy="38670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err="1" smtClean="0"/>
              <a:t>Phaseolus</a:t>
            </a:r>
            <a:r>
              <a:rPr lang="hu-HU" dirty="0" smtClean="0"/>
              <a:t> </a:t>
            </a:r>
            <a:r>
              <a:rPr lang="hu-HU" dirty="0" err="1" smtClean="0"/>
              <a:t>vulgaris</a:t>
            </a:r>
            <a:r>
              <a:rPr lang="hu-HU" dirty="0" smtClean="0"/>
              <a:t> L.</a:t>
            </a:r>
            <a:endParaRPr lang="hu-HU" dirty="0"/>
          </a:p>
        </p:txBody>
      </p:sp>
      <p:pic>
        <p:nvPicPr>
          <p:cNvPr id="6146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1916832"/>
            <a:ext cx="4038600" cy="38884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47" name="Picture 3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48200" y="1921208"/>
            <a:ext cx="4038600" cy="38839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err="1" smtClean="0"/>
              <a:t>Phaseolus</a:t>
            </a:r>
            <a:r>
              <a:rPr lang="hu-HU" dirty="0" smtClean="0"/>
              <a:t> </a:t>
            </a:r>
            <a:r>
              <a:rPr lang="hu-HU" dirty="0" err="1" smtClean="0"/>
              <a:t>vulgaris</a:t>
            </a:r>
            <a:r>
              <a:rPr lang="hu-HU" dirty="0" smtClean="0"/>
              <a:t> L.</a:t>
            </a:r>
            <a:endParaRPr lang="hu-HU" dirty="0"/>
          </a:p>
        </p:txBody>
      </p:sp>
      <p:pic>
        <p:nvPicPr>
          <p:cNvPr id="7170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1844824"/>
            <a:ext cx="4038600" cy="40324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1" name="Picture 3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48200" y="1878611"/>
            <a:ext cx="4038600" cy="39691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err="1" smtClean="0"/>
              <a:t>Phaseolus</a:t>
            </a:r>
            <a:r>
              <a:rPr lang="hu-HU" dirty="0" smtClean="0"/>
              <a:t> </a:t>
            </a:r>
            <a:r>
              <a:rPr lang="hu-HU" dirty="0" err="1" smtClean="0"/>
              <a:t>vulgaris</a:t>
            </a:r>
            <a:r>
              <a:rPr lang="hu-HU" dirty="0" smtClean="0"/>
              <a:t> L.</a:t>
            </a:r>
            <a:endParaRPr lang="hu-HU" dirty="0"/>
          </a:p>
        </p:txBody>
      </p:sp>
      <p:pic>
        <p:nvPicPr>
          <p:cNvPr id="8194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1946185"/>
            <a:ext cx="4038600" cy="38339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195" name="Picture 3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48200" y="1935231"/>
            <a:ext cx="4038600" cy="38559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err="1" smtClean="0"/>
              <a:t>Phaseolus</a:t>
            </a:r>
            <a:r>
              <a:rPr lang="hu-HU" dirty="0" smtClean="0"/>
              <a:t> </a:t>
            </a:r>
            <a:r>
              <a:rPr lang="hu-HU" dirty="0" err="1" smtClean="0"/>
              <a:t>vulgaris</a:t>
            </a:r>
            <a:r>
              <a:rPr lang="hu-HU" dirty="0" smtClean="0"/>
              <a:t> L.</a:t>
            </a:r>
            <a:endParaRPr lang="hu-HU" dirty="0"/>
          </a:p>
        </p:txBody>
      </p:sp>
      <p:pic>
        <p:nvPicPr>
          <p:cNvPr id="9218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1925680"/>
            <a:ext cx="4038600" cy="38750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19" name="Picture 3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48200" y="1916832"/>
            <a:ext cx="4038600" cy="38164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b="1" dirty="0" err="1" smtClean="0"/>
              <a:t>Triticum</a:t>
            </a:r>
            <a:r>
              <a:rPr lang="hu-HU" b="1" dirty="0" smtClean="0"/>
              <a:t> </a:t>
            </a:r>
            <a:r>
              <a:rPr lang="hu-HU" b="1" dirty="0" err="1" smtClean="0"/>
              <a:t>aestivum</a:t>
            </a:r>
            <a:r>
              <a:rPr lang="hu-HU" b="1" dirty="0" smtClean="0"/>
              <a:t> L.</a:t>
            </a:r>
            <a:endParaRPr lang="hu-HU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1988840"/>
            <a:ext cx="4038600" cy="39762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48200" y="1988840"/>
            <a:ext cx="4038600" cy="40324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z="3600" dirty="0" err="1" smtClean="0"/>
              <a:t>Phaseolus</a:t>
            </a:r>
            <a:r>
              <a:rPr lang="hu-HU" sz="3600" dirty="0" smtClean="0"/>
              <a:t> </a:t>
            </a:r>
            <a:r>
              <a:rPr lang="hu-HU" sz="3600" dirty="0" err="1" smtClean="0"/>
              <a:t>vulgaris</a:t>
            </a:r>
            <a:r>
              <a:rPr lang="hu-HU" sz="3600" dirty="0" smtClean="0"/>
              <a:t>  </a:t>
            </a:r>
            <a:r>
              <a:rPr lang="hu-HU" sz="3600" dirty="0" err="1" smtClean="0"/>
              <a:t>cv</a:t>
            </a:r>
            <a:r>
              <a:rPr lang="hu-HU" sz="3600" dirty="0" smtClean="0"/>
              <a:t>. </a:t>
            </a:r>
            <a:r>
              <a:rPr lang="hu-HU" sz="3600" dirty="0" err="1" smtClean="0"/>
              <a:t>communis</a:t>
            </a:r>
            <a:r>
              <a:rPr lang="hu-HU" sz="3600" dirty="0" smtClean="0"/>
              <a:t> L.</a:t>
            </a:r>
            <a:endParaRPr lang="hu-HU" sz="3600" dirty="0"/>
          </a:p>
        </p:txBody>
      </p:sp>
      <p:pic>
        <p:nvPicPr>
          <p:cNvPr id="10242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1938207"/>
            <a:ext cx="4038600" cy="38499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43" name="Picture 3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48200" y="1973511"/>
            <a:ext cx="4038600" cy="37793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err="1" smtClean="0"/>
              <a:t>Phaseolus</a:t>
            </a:r>
            <a:r>
              <a:rPr lang="hu-HU" dirty="0" smtClean="0"/>
              <a:t> </a:t>
            </a:r>
            <a:r>
              <a:rPr lang="hu-HU" dirty="0" err="1" smtClean="0"/>
              <a:t>vulgaris</a:t>
            </a:r>
            <a:r>
              <a:rPr lang="hu-HU" dirty="0" smtClean="0"/>
              <a:t> L.</a:t>
            </a:r>
            <a:endParaRPr lang="hu-HU" dirty="0"/>
          </a:p>
        </p:txBody>
      </p:sp>
      <p:pic>
        <p:nvPicPr>
          <p:cNvPr id="11266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1932506"/>
            <a:ext cx="4038600" cy="38613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67" name="Picture 3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48200" y="1916832"/>
            <a:ext cx="4038600" cy="38884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err="1" smtClean="0"/>
              <a:t>Phaseolus</a:t>
            </a:r>
            <a:r>
              <a:rPr lang="hu-HU" dirty="0" smtClean="0"/>
              <a:t> </a:t>
            </a:r>
            <a:r>
              <a:rPr lang="hu-HU" dirty="0" err="1" smtClean="0"/>
              <a:t>coccineus</a:t>
            </a:r>
            <a:r>
              <a:rPr lang="hu-HU" dirty="0" smtClean="0"/>
              <a:t> L.</a:t>
            </a:r>
            <a:endParaRPr lang="hu-HU" dirty="0"/>
          </a:p>
        </p:txBody>
      </p:sp>
      <p:pic>
        <p:nvPicPr>
          <p:cNvPr id="12290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1910072"/>
            <a:ext cx="4038600" cy="39062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291" name="Picture 3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48200" y="1916832"/>
            <a:ext cx="4038600" cy="38631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b="1" dirty="0" err="1" smtClean="0"/>
              <a:t>Lens</a:t>
            </a:r>
            <a:r>
              <a:rPr lang="hu-HU" b="1" dirty="0" smtClean="0"/>
              <a:t> </a:t>
            </a:r>
            <a:r>
              <a:rPr lang="hu-HU" b="1" dirty="0" err="1" smtClean="0"/>
              <a:t>culinaris</a:t>
            </a:r>
            <a:r>
              <a:rPr lang="hu-HU" b="1" dirty="0" smtClean="0"/>
              <a:t> </a:t>
            </a:r>
            <a:r>
              <a:rPr lang="hu-HU" b="1" dirty="0" err="1" smtClean="0"/>
              <a:t>Medic</a:t>
            </a:r>
            <a:r>
              <a:rPr lang="hu-HU" b="1" dirty="0" smtClean="0"/>
              <a:t>.</a:t>
            </a:r>
            <a:endParaRPr lang="hu-HU" dirty="0"/>
          </a:p>
        </p:txBody>
      </p:sp>
      <p:pic>
        <p:nvPicPr>
          <p:cNvPr id="13314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1988839"/>
            <a:ext cx="4038600" cy="38884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15" name="Picture 3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48200" y="1988839"/>
            <a:ext cx="4038600" cy="38420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b="1" dirty="0" err="1" smtClean="0"/>
              <a:t>Glycine</a:t>
            </a:r>
            <a:r>
              <a:rPr lang="hu-HU" b="1" dirty="0" smtClean="0"/>
              <a:t> </a:t>
            </a:r>
            <a:r>
              <a:rPr lang="hu-HU" b="1" dirty="0" err="1" smtClean="0"/>
              <a:t>max</a:t>
            </a:r>
            <a:r>
              <a:rPr lang="hu-HU" b="1" dirty="0" smtClean="0"/>
              <a:t> (L.) </a:t>
            </a:r>
            <a:r>
              <a:rPr lang="hu-HU" b="1" dirty="0" err="1" smtClean="0"/>
              <a:t>Merr</a:t>
            </a:r>
            <a:r>
              <a:rPr lang="hu-HU" b="1" dirty="0" smtClean="0"/>
              <a:t>.</a:t>
            </a:r>
            <a:endParaRPr lang="hu-HU" dirty="0"/>
          </a:p>
        </p:txBody>
      </p:sp>
      <p:pic>
        <p:nvPicPr>
          <p:cNvPr id="14338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1946242"/>
            <a:ext cx="4038600" cy="38338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39" name="Picture 3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44008" y="1988840"/>
            <a:ext cx="4038600" cy="38044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b="1" dirty="0" err="1" smtClean="0"/>
              <a:t>Vicia</a:t>
            </a:r>
            <a:r>
              <a:rPr lang="hu-HU" b="1" dirty="0" smtClean="0"/>
              <a:t> </a:t>
            </a:r>
            <a:r>
              <a:rPr lang="hu-HU" b="1" dirty="0" err="1" smtClean="0"/>
              <a:t>faba</a:t>
            </a:r>
            <a:r>
              <a:rPr lang="hu-HU" b="1" dirty="0" smtClean="0"/>
              <a:t> L.</a:t>
            </a:r>
            <a:endParaRPr lang="hu-HU" dirty="0"/>
          </a:p>
        </p:txBody>
      </p:sp>
      <p:pic>
        <p:nvPicPr>
          <p:cNvPr id="15362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1916832"/>
            <a:ext cx="4038600" cy="3960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63" name="Picture 3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44008" y="1916832"/>
            <a:ext cx="4038600" cy="39215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b="1" dirty="0" err="1" smtClean="0"/>
              <a:t>Lupinus</a:t>
            </a:r>
            <a:r>
              <a:rPr lang="hu-HU" b="1" dirty="0" smtClean="0"/>
              <a:t> </a:t>
            </a:r>
            <a:r>
              <a:rPr lang="hu-HU" b="1" dirty="0" err="1" smtClean="0"/>
              <a:t>albus</a:t>
            </a:r>
            <a:r>
              <a:rPr lang="hu-HU" b="1" dirty="0" smtClean="0"/>
              <a:t> L.</a:t>
            </a:r>
            <a:endParaRPr lang="hu-HU" dirty="0"/>
          </a:p>
        </p:txBody>
      </p:sp>
      <p:pic>
        <p:nvPicPr>
          <p:cNvPr id="16386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1844824"/>
            <a:ext cx="4038600" cy="39684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87" name="Picture 3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48200" y="1844824"/>
            <a:ext cx="4038600" cy="39604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b="1" dirty="0" err="1" smtClean="0"/>
              <a:t>Lupinus</a:t>
            </a:r>
            <a:r>
              <a:rPr lang="hu-HU" b="1" dirty="0" smtClean="0"/>
              <a:t> </a:t>
            </a:r>
            <a:r>
              <a:rPr lang="hu-HU" b="1" dirty="0" err="1" smtClean="0"/>
              <a:t>albus</a:t>
            </a:r>
            <a:r>
              <a:rPr lang="hu-HU" b="1" dirty="0" smtClean="0"/>
              <a:t> L.</a:t>
            </a:r>
            <a:endParaRPr lang="hu-HU" dirty="0"/>
          </a:p>
        </p:txBody>
      </p:sp>
      <p:pic>
        <p:nvPicPr>
          <p:cNvPr id="17410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1916832"/>
            <a:ext cx="4038600" cy="38884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11" name="Picture 3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48200" y="1932693"/>
            <a:ext cx="4038600" cy="38609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b="1" dirty="0" err="1" smtClean="0"/>
              <a:t>Lupinus</a:t>
            </a:r>
            <a:r>
              <a:rPr lang="hu-HU" b="1" dirty="0" smtClean="0"/>
              <a:t> </a:t>
            </a:r>
            <a:r>
              <a:rPr lang="hu-HU" b="1" dirty="0" err="1" smtClean="0"/>
              <a:t>luteus</a:t>
            </a:r>
            <a:r>
              <a:rPr lang="hu-HU" b="1" dirty="0" smtClean="0"/>
              <a:t> L.</a:t>
            </a:r>
            <a:endParaRPr lang="hu-HU" dirty="0"/>
          </a:p>
        </p:txBody>
      </p:sp>
      <p:pic>
        <p:nvPicPr>
          <p:cNvPr id="18435" name="Picture 3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1897853"/>
            <a:ext cx="4038600" cy="39306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36" name="Picture 4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44008" y="1844824"/>
            <a:ext cx="4038600" cy="39604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b="1" dirty="0" err="1" smtClean="0"/>
              <a:t>Lupinus</a:t>
            </a:r>
            <a:r>
              <a:rPr lang="hu-HU" b="1" dirty="0" smtClean="0"/>
              <a:t> </a:t>
            </a:r>
            <a:r>
              <a:rPr lang="hu-HU" b="1" dirty="0" err="1" smtClean="0"/>
              <a:t>angustifolius</a:t>
            </a:r>
            <a:r>
              <a:rPr lang="hu-HU" b="1" dirty="0" smtClean="0"/>
              <a:t> L.</a:t>
            </a:r>
            <a:endParaRPr lang="hu-HU" dirty="0"/>
          </a:p>
        </p:txBody>
      </p:sp>
      <p:pic>
        <p:nvPicPr>
          <p:cNvPr id="19458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1886244"/>
            <a:ext cx="4038600" cy="39538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59" name="Picture 3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48200" y="1865063"/>
            <a:ext cx="4038600" cy="3996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b="1" dirty="0" err="1" smtClean="0"/>
              <a:t>Hordeum</a:t>
            </a:r>
            <a:r>
              <a:rPr lang="hu-HU" b="1" dirty="0" smtClean="0"/>
              <a:t> </a:t>
            </a:r>
            <a:r>
              <a:rPr lang="hu-HU" b="1" dirty="0" err="1" smtClean="0"/>
              <a:t>vulgare</a:t>
            </a:r>
            <a:r>
              <a:rPr lang="hu-HU" b="1" dirty="0" smtClean="0"/>
              <a:t> L.</a:t>
            </a:r>
            <a:endParaRPr lang="hu-HU" dirty="0"/>
          </a:p>
        </p:txBody>
      </p:sp>
      <p:pic>
        <p:nvPicPr>
          <p:cNvPr id="2051" name="Picture 3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1997193"/>
            <a:ext cx="4038600" cy="37319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2" name="Picture 4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48200" y="1916832"/>
            <a:ext cx="4038600" cy="38164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b="1" dirty="0" err="1" smtClean="0"/>
              <a:t>Helianthus</a:t>
            </a:r>
            <a:r>
              <a:rPr lang="hu-HU" b="1" dirty="0" smtClean="0"/>
              <a:t> </a:t>
            </a:r>
            <a:r>
              <a:rPr lang="hu-HU" b="1" dirty="0" err="1" smtClean="0"/>
              <a:t>annuus</a:t>
            </a:r>
            <a:r>
              <a:rPr lang="hu-HU" b="1" dirty="0" smtClean="0"/>
              <a:t> L. </a:t>
            </a:r>
            <a:endParaRPr lang="hu-HU" dirty="0"/>
          </a:p>
        </p:txBody>
      </p:sp>
      <p:pic>
        <p:nvPicPr>
          <p:cNvPr id="20482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1844824"/>
            <a:ext cx="4038600" cy="40298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83" name="Picture 3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48200" y="1834951"/>
            <a:ext cx="4038600" cy="40564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b="1" dirty="0" err="1" smtClean="0"/>
              <a:t>Helianthus</a:t>
            </a:r>
            <a:r>
              <a:rPr lang="hu-HU" b="1" dirty="0" smtClean="0"/>
              <a:t> </a:t>
            </a:r>
            <a:r>
              <a:rPr lang="hu-HU" b="1" dirty="0" err="1" smtClean="0"/>
              <a:t>annuus</a:t>
            </a:r>
            <a:r>
              <a:rPr lang="hu-HU" b="1" dirty="0" smtClean="0"/>
              <a:t> L. </a:t>
            </a:r>
            <a:endParaRPr lang="hu-HU" dirty="0"/>
          </a:p>
        </p:txBody>
      </p:sp>
      <p:pic>
        <p:nvPicPr>
          <p:cNvPr id="21506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1819155"/>
            <a:ext cx="4038600" cy="40880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507" name="Picture 3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48200" y="1772816"/>
            <a:ext cx="4038600" cy="41044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b="1" dirty="0" err="1" smtClean="0"/>
              <a:t>Helianthus</a:t>
            </a:r>
            <a:r>
              <a:rPr lang="hu-HU" b="1" dirty="0" smtClean="0"/>
              <a:t> </a:t>
            </a:r>
            <a:r>
              <a:rPr lang="hu-HU" b="1" dirty="0" err="1" smtClean="0"/>
              <a:t>annuus</a:t>
            </a:r>
            <a:r>
              <a:rPr lang="hu-HU" b="1" dirty="0" smtClean="0"/>
              <a:t> L. </a:t>
            </a:r>
            <a:endParaRPr lang="hu-HU" dirty="0"/>
          </a:p>
        </p:txBody>
      </p:sp>
      <p:pic>
        <p:nvPicPr>
          <p:cNvPr id="22530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1933356"/>
            <a:ext cx="4038600" cy="38596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531" name="Picture 3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48200" y="1931637"/>
            <a:ext cx="4038600" cy="38630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b="1" dirty="0" err="1" smtClean="0"/>
              <a:t>Helianthus</a:t>
            </a:r>
            <a:r>
              <a:rPr lang="hu-HU" b="1" dirty="0" smtClean="0"/>
              <a:t> </a:t>
            </a:r>
            <a:r>
              <a:rPr lang="hu-HU" b="1" dirty="0" err="1" smtClean="0"/>
              <a:t>annuus</a:t>
            </a:r>
            <a:r>
              <a:rPr lang="hu-HU" b="1" dirty="0" smtClean="0"/>
              <a:t> L. </a:t>
            </a:r>
            <a:endParaRPr lang="hu-HU" dirty="0"/>
          </a:p>
        </p:txBody>
      </p:sp>
      <p:pic>
        <p:nvPicPr>
          <p:cNvPr id="23555" name="Picture 3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1844824"/>
            <a:ext cx="4038600" cy="39222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556" name="Picture 4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48200" y="1844824"/>
            <a:ext cx="4038600" cy="38884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b="1" dirty="0" err="1" smtClean="0"/>
              <a:t>Helianthus</a:t>
            </a:r>
            <a:r>
              <a:rPr lang="hu-HU" b="1" dirty="0" smtClean="0"/>
              <a:t> </a:t>
            </a:r>
            <a:r>
              <a:rPr lang="hu-HU" b="1" dirty="0" err="1" smtClean="0"/>
              <a:t>annuus</a:t>
            </a:r>
            <a:r>
              <a:rPr lang="hu-HU" b="1" dirty="0" smtClean="0"/>
              <a:t> L. </a:t>
            </a:r>
            <a:endParaRPr lang="hu-HU" dirty="0"/>
          </a:p>
        </p:txBody>
      </p:sp>
      <p:pic>
        <p:nvPicPr>
          <p:cNvPr id="24578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1954141"/>
            <a:ext cx="4038600" cy="38180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579" name="Picture 3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48200" y="1933832"/>
            <a:ext cx="4038600" cy="38586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b="1" dirty="0" err="1" smtClean="0"/>
              <a:t>Helianthus</a:t>
            </a:r>
            <a:r>
              <a:rPr lang="hu-HU" b="1" dirty="0" smtClean="0"/>
              <a:t> </a:t>
            </a:r>
            <a:r>
              <a:rPr lang="hu-HU" b="1" dirty="0" err="1" smtClean="0"/>
              <a:t>annuus</a:t>
            </a:r>
            <a:r>
              <a:rPr lang="hu-HU" b="1" dirty="0" smtClean="0"/>
              <a:t> L. </a:t>
            </a:r>
            <a:endParaRPr lang="hu-HU" dirty="0"/>
          </a:p>
        </p:txBody>
      </p:sp>
      <p:pic>
        <p:nvPicPr>
          <p:cNvPr id="25602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1938351"/>
            <a:ext cx="4038600" cy="384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603" name="Picture 3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48200" y="1922996"/>
            <a:ext cx="4038600" cy="38803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b="1" dirty="0" err="1" smtClean="0"/>
              <a:t>Brassica</a:t>
            </a:r>
            <a:r>
              <a:rPr lang="hu-HU" b="1" dirty="0" smtClean="0"/>
              <a:t> </a:t>
            </a:r>
            <a:r>
              <a:rPr lang="hu-HU" b="1" dirty="0" err="1" smtClean="0"/>
              <a:t>napus</a:t>
            </a:r>
            <a:r>
              <a:rPr lang="hu-HU" b="1" dirty="0" smtClean="0"/>
              <a:t> </a:t>
            </a:r>
            <a:r>
              <a:rPr lang="hu-HU" b="1" dirty="0" err="1" smtClean="0"/>
              <a:t>oleifera</a:t>
            </a:r>
            <a:r>
              <a:rPr lang="hu-HU" b="1" dirty="0" smtClean="0"/>
              <a:t> L. </a:t>
            </a:r>
            <a:endParaRPr lang="hu-HU" dirty="0"/>
          </a:p>
        </p:txBody>
      </p:sp>
      <p:pic>
        <p:nvPicPr>
          <p:cNvPr id="26626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1971662"/>
            <a:ext cx="4038600" cy="3783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27" name="Picture 3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44008" y="1916832"/>
            <a:ext cx="4038600" cy="37829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b="1" dirty="0" err="1" smtClean="0"/>
              <a:t>Beta</a:t>
            </a:r>
            <a:r>
              <a:rPr lang="hu-HU" b="1" dirty="0" smtClean="0"/>
              <a:t> </a:t>
            </a:r>
            <a:r>
              <a:rPr lang="hu-HU" b="1" dirty="0" err="1" smtClean="0"/>
              <a:t>vulgaris</a:t>
            </a:r>
            <a:r>
              <a:rPr lang="hu-HU" b="1" dirty="0" smtClean="0"/>
              <a:t> L.</a:t>
            </a:r>
            <a:endParaRPr lang="hu-HU" dirty="0"/>
          </a:p>
        </p:txBody>
      </p:sp>
      <p:pic>
        <p:nvPicPr>
          <p:cNvPr id="27650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2032680"/>
            <a:ext cx="4038600" cy="3700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7651" name="Picture 3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48200" y="2060541"/>
            <a:ext cx="4038600" cy="36727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b="1" dirty="0" err="1" smtClean="0"/>
              <a:t>Beta</a:t>
            </a:r>
            <a:r>
              <a:rPr lang="hu-HU" b="1" dirty="0" smtClean="0"/>
              <a:t> </a:t>
            </a:r>
            <a:r>
              <a:rPr lang="hu-HU" b="1" dirty="0" err="1" smtClean="0"/>
              <a:t>vulgaris</a:t>
            </a:r>
            <a:r>
              <a:rPr lang="hu-HU" b="1" dirty="0" smtClean="0"/>
              <a:t> L.</a:t>
            </a:r>
            <a:endParaRPr lang="hu-HU" dirty="0"/>
          </a:p>
        </p:txBody>
      </p:sp>
      <p:pic>
        <p:nvPicPr>
          <p:cNvPr id="28674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1886150"/>
            <a:ext cx="4038600" cy="3954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8675" name="Picture 3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48200" y="1916832"/>
            <a:ext cx="4038600" cy="39604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b="1" dirty="0" err="1" smtClean="0"/>
              <a:t>Nicotiana</a:t>
            </a:r>
            <a:r>
              <a:rPr lang="hu-HU" b="1" dirty="0" smtClean="0"/>
              <a:t> </a:t>
            </a:r>
            <a:r>
              <a:rPr lang="hu-HU" b="1" dirty="0" err="1" smtClean="0"/>
              <a:t>tabacum</a:t>
            </a:r>
            <a:r>
              <a:rPr lang="hu-HU" b="1" dirty="0" smtClean="0"/>
              <a:t> L.</a:t>
            </a:r>
            <a:endParaRPr lang="hu-HU" dirty="0"/>
          </a:p>
        </p:txBody>
      </p:sp>
      <p:pic>
        <p:nvPicPr>
          <p:cNvPr id="29698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1959243"/>
            <a:ext cx="4038600" cy="38078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9699" name="Picture 3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48200" y="1988840"/>
            <a:ext cx="4038600" cy="37444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b="1" dirty="0" err="1" smtClean="0"/>
              <a:t>Hordeum</a:t>
            </a:r>
            <a:r>
              <a:rPr lang="hu-HU" b="1" dirty="0" smtClean="0"/>
              <a:t> </a:t>
            </a:r>
            <a:r>
              <a:rPr lang="hu-HU" b="1" dirty="0" err="1" smtClean="0"/>
              <a:t>vulgare</a:t>
            </a:r>
            <a:r>
              <a:rPr lang="hu-HU" b="1" dirty="0" smtClean="0"/>
              <a:t> L.</a:t>
            </a:r>
            <a:endParaRPr lang="hu-HU" dirty="0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1988840"/>
            <a:ext cx="4038600" cy="38164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5" name="Picture 3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48200" y="1965702"/>
            <a:ext cx="4038600" cy="37949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b="1" dirty="0" err="1" smtClean="0"/>
              <a:t>Nicotiana</a:t>
            </a:r>
            <a:r>
              <a:rPr lang="hu-HU" b="1" dirty="0" smtClean="0"/>
              <a:t> </a:t>
            </a:r>
            <a:r>
              <a:rPr lang="hu-HU" b="1" dirty="0" err="1" smtClean="0"/>
              <a:t>tabacum</a:t>
            </a:r>
            <a:r>
              <a:rPr lang="hu-HU" b="1" dirty="0" smtClean="0"/>
              <a:t> L.</a:t>
            </a:r>
            <a:endParaRPr lang="hu-HU" dirty="0"/>
          </a:p>
        </p:txBody>
      </p:sp>
      <p:pic>
        <p:nvPicPr>
          <p:cNvPr id="30722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2006714"/>
            <a:ext cx="4038600" cy="37129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23" name="Picture 3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48200" y="2010917"/>
            <a:ext cx="4038600" cy="37045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b="1" dirty="0" err="1" smtClean="0"/>
              <a:t>Medicago</a:t>
            </a:r>
            <a:r>
              <a:rPr lang="hu-HU" b="1" dirty="0" smtClean="0"/>
              <a:t> </a:t>
            </a:r>
            <a:r>
              <a:rPr lang="hu-HU" b="1" dirty="0" err="1" smtClean="0"/>
              <a:t>sativa</a:t>
            </a:r>
            <a:r>
              <a:rPr lang="hu-HU" b="1" dirty="0" smtClean="0"/>
              <a:t> L.</a:t>
            </a:r>
            <a:endParaRPr lang="hu-HU" dirty="0"/>
          </a:p>
        </p:txBody>
      </p:sp>
      <p:pic>
        <p:nvPicPr>
          <p:cNvPr id="31746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2007039"/>
            <a:ext cx="4038600" cy="37122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1747" name="Picture 3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48200" y="2022359"/>
            <a:ext cx="4038600" cy="36816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b="1" dirty="0" err="1" smtClean="0"/>
              <a:t>Trifolium</a:t>
            </a:r>
            <a:r>
              <a:rPr lang="hu-HU" b="1" dirty="0" smtClean="0"/>
              <a:t> </a:t>
            </a:r>
            <a:r>
              <a:rPr lang="hu-HU" b="1" dirty="0" err="1" smtClean="0"/>
              <a:t>pratense</a:t>
            </a:r>
            <a:r>
              <a:rPr lang="hu-HU" b="1" dirty="0" smtClean="0"/>
              <a:t> L.</a:t>
            </a:r>
            <a:endParaRPr lang="hu-HU" dirty="0"/>
          </a:p>
        </p:txBody>
      </p:sp>
      <p:pic>
        <p:nvPicPr>
          <p:cNvPr id="32770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1989180"/>
            <a:ext cx="4038600" cy="37480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2771" name="Picture 3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48200" y="2069593"/>
            <a:ext cx="4038600" cy="35871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b="1" dirty="0" smtClean="0"/>
              <a:t>Cannabis </a:t>
            </a:r>
            <a:r>
              <a:rPr lang="hu-HU" b="1" dirty="0" err="1" smtClean="0"/>
              <a:t>sativa</a:t>
            </a:r>
            <a:r>
              <a:rPr lang="hu-HU" b="1" dirty="0" smtClean="0"/>
              <a:t> L.</a:t>
            </a:r>
            <a:endParaRPr lang="hu-HU" dirty="0"/>
          </a:p>
        </p:txBody>
      </p:sp>
      <p:pic>
        <p:nvPicPr>
          <p:cNvPr id="33794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1953992"/>
            <a:ext cx="4038600" cy="38183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3795" name="Picture 3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48200" y="1975868"/>
            <a:ext cx="4038600" cy="37746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b="1" dirty="0" smtClean="0"/>
              <a:t>Linum </a:t>
            </a:r>
            <a:r>
              <a:rPr lang="hu-HU" b="1" dirty="0" err="1" smtClean="0"/>
              <a:t>usitatissimum</a:t>
            </a:r>
            <a:r>
              <a:rPr lang="hu-HU" b="1" dirty="0" smtClean="0"/>
              <a:t> L.</a:t>
            </a:r>
            <a:endParaRPr lang="hu-HU" dirty="0"/>
          </a:p>
        </p:txBody>
      </p:sp>
      <p:pic>
        <p:nvPicPr>
          <p:cNvPr id="34818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1916832"/>
            <a:ext cx="4038600" cy="38884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4819" name="Picture 3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48200" y="1931996"/>
            <a:ext cx="4038600" cy="38623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b="1" dirty="0" err="1" smtClean="0"/>
              <a:t>Secale</a:t>
            </a:r>
            <a:r>
              <a:rPr lang="hu-HU" b="1" dirty="0" smtClean="0"/>
              <a:t> </a:t>
            </a:r>
            <a:r>
              <a:rPr lang="hu-HU" b="1" dirty="0" err="1" smtClean="0"/>
              <a:t>cereale</a:t>
            </a:r>
            <a:r>
              <a:rPr lang="hu-HU" b="1" dirty="0" smtClean="0"/>
              <a:t> L.</a:t>
            </a:r>
            <a:endParaRPr lang="hu-HU" dirty="0"/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2026721"/>
            <a:ext cx="4038600" cy="36729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99" name="Picture 3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48200" y="2004612"/>
            <a:ext cx="4038600" cy="3717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b="1" dirty="0" err="1" smtClean="0"/>
              <a:t>Triticosecale</a:t>
            </a:r>
            <a:r>
              <a:rPr lang="hu-HU" b="1" dirty="0" smtClean="0"/>
              <a:t> </a:t>
            </a:r>
            <a:endParaRPr lang="hu-HU" dirty="0"/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1921058"/>
            <a:ext cx="4038600" cy="39562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3" name="Picture 3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48200" y="1916832"/>
            <a:ext cx="4038600" cy="3960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b="1" dirty="0" smtClean="0"/>
              <a:t/>
            </a:r>
            <a:br>
              <a:rPr lang="hu-HU" b="1" dirty="0" smtClean="0"/>
            </a:br>
            <a:r>
              <a:rPr lang="hu-HU" b="1" dirty="0" err="1" smtClean="0"/>
              <a:t>Avena</a:t>
            </a:r>
            <a:r>
              <a:rPr lang="hu-HU" b="1" dirty="0" smtClean="0"/>
              <a:t> </a:t>
            </a:r>
            <a:r>
              <a:rPr lang="hu-HU" b="1" dirty="0" err="1" smtClean="0"/>
              <a:t>sativa</a:t>
            </a:r>
            <a:r>
              <a:rPr lang="hu-HU" b="1" dirty="0" smtClean="0"/>
              <a:t> L. </a:t>
            </a:r>
            <a:r>
              <a:rPr lang="hu-HU" dirty="0" smtClean="0"/>
              <a:t/>
            </a:r>
            <a:br>
              <a:rPr lang="hu-HU" dirty="0" smtClean="0"/>
            </a:br>
            <a:endParaRPr lang="hu-HU" dirty="0"/>
          </a:p>
        </p:txBody>
      </p:sp>
      <p:pic>
        <p:nvPicPr>
          <p:cNvPr id="6146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1934991"/>
            <a:ext cx="4038600" cy="38563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47" name="Picture 3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48200" y="1924692"/>
            <a:ext cx="4038600" cy="38769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b="1" dirty="0" err="1" smtClean="0"/>
              <a:t>Avena</a:t>
            </a:r>
            <a:r>
              <a:rPr lang="hu-HU" b="1" dirty="0" smtClean="0"/>
              <a:t> </a:t>
            </a:r>
            <a:r>
              <a:rPr lang="hu-HU" b="1" dirty="0" err="1" smtClean="0"/>
              <a:t>sativa</a:t>
            </a:r>
            <a:r>
              <a:rPr lang="hu-HU" b="1" dirty="0" smtClean="0"/>
              <a:t> </a:t>
            </a:r>
            <a:r>
              <a:rPr lang="hu-HU" b="1" dirty="0" err="1" smtClean="0"/>
              <a:t>cv</a:t>
            </a:r>
            <a:r>
              <a:rPr lang="hu-HU" b="1" dirty="0" smtClean="0"/>
              <a:t>. </a:t>
            </a:r>
            <a:r>
              <a:rPr lang="hu-HU" b="1" dirty="0" err="1" smtClean="0"/>
              <a:t>nuda</a:t>
            </a:r>
            <a:r>
              <a:rPr lang="hu-HU" b="1" dirty="0" smtClean="0"/>
              <a:t> L. </a:t>
            </a:r>
            <a:endParaRPr lang="hu-HU" dirty="0"/>
          </a:p>
        </p:txBody>
      </p:sp>
      <p:pic>
        <p:nvPicPr>
          <p:cNvPr id="7170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1886150"/>
            <a:ext cx="4038600" cy="3954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1" name="Picture 3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48200" y="1916832"/>
            <a:ext cx="4038600" cy="3960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b="1" dirty="0" err="1" smtClean="0"/>
              <a:t>Oryza</a:t>
            </a:r>
            <a:r>
              <a:rPr lang="hu-HU" b="1" dirty="0" smtClean="0"/>
              <a:t> </a:t>
            </a:r>
            <a:r>
              <a:rPr lang="hu-HU" b="1" dirty="0" err="1" smtClean="0"/>
              <a:t>sativa</a:t>
            </a:r>
            <a:r>
              <a:rPr lang="hu-HU" b="1" dirty="0" smtClean="0"/>
              <a:t> L.</a:t>
            </a:r>
            <a:endParaRPr lang="hu-HU" dirty="0"/>
          </a:p>
        </p:txBody>
      </p:sp>
      <p:pic>
        <p:nvPicPr>
          <p:cNvPr id="8195" name="Picture 3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1916832"/>
            <a:ext cx="4038600" cy="39604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196" name="Picture 4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48200" y="1897909"/>
            <a:ext cx="4038600" cy="39305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Alapértelmezett terv">
  <a:themeElements>
    <a:clrScheme name="Alapértelmezett terv 12">
      <a:dk1>
        <a:srgbClr val="2D2015"/>
      </a:dk1>
      <a:lt1>
        <a:srgbClr val="FFFFFF"/>
      </a:lt1>
      <a:dk2>
        <a:srgbClr val="523E26"/>
      </a:dk2>
      <a:lt2>
        <a:srgbClr val="DFC08D"/>
      </a:lt2>
      <a:accent1>
        <a:srgbClr val="8C7B70"/>
      </a:accent1>
      <a:accent2>
        <a:srgbClr val="8F5F2F"/>
      </a:accent2>
      <a:accent3>
        <a:srgbClr val="B3AFAC"/>
      </a:accent3>
      <a:accent4>
        <a:srgbClr val="DADADA"/>
      </a:accent4>
      <a:accent5>
        <a:srgbClr val="C5BFBB"/>
      </a:accent5>
      <a:accent6>
        <a:srgbClr val="81552A"/>
      </a:accent6>
      <a:hlink>
        <a:srgbClr val="CCB400"/>
      </a:hlink>
      <a:folHlink>
        <a:srgbClr val="8C9EA0"/>
      </a:folHlink>
    </a:clrScheme>
    <a:fontScheme name="Alapértelmezett terv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hu-HU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hu-HU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Alapértelmezett terv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lapértelmezett terv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lapértelmezett terv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lapértelmezett terv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lapértelmezett terv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lapértelmezett terv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lapértelmezett terv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lapértelmezett terv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lapértelmezett terv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lapértelmezett terv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lapértelmezett terv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lapértelmezett terv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3455</TotalTime>
  <Words>194</Words>
  <Application>Microsoft Office PowerPoint</Application>
  <PresentationFormat>Diavetítés a képernyőre (4:3 oldalarány)</PresentationFormat>
  <Paragraphs>47</Paragraphs>
  <Slides>44</Slides>
  <Notes>0</Notes>
  <HiddenSlides>0</HiddenSlides>
  <MMClips>0</MMClips>
  <ScaleCrop>false</ScaleCrop>
  <HeadingPairs>
    <vt:vector size="6" baseType="variant">
      <vt:variant>
        <vt:lpstr>Használt betűtípusok</vt:lpstr>
      </vt:variant>
      <vt:variant>
        <vt:i4>1</vt:i4>
      </vt:variant>
      <vt:variant>
        <vt:lpstr>Téma</vt:lpstr>
      </vt:variant>
      <vt:variant>
        <vt:i4>1</vt:i4>
      </vt:variant>
      <vt:variant>
        <vt:lpstr>Diacímek</vt:lpstr>
      </vt:variant>
      <vt:variant>
        <vt:i4>44</vt:i4>
      </vt:variant>
    </vt:vector>
  </HeadingPairs>
  <TitlesOfParts>
    <vt:vector size="46" baseType="lpstr">
      <vt:lpstr>Arial</vt:lpstr>
      <vt:lpstr>Alapértelmezett terv</vt:lpstr>
      <vt:lpstr>MAGFELISMERÉS</vt:lpstr>
      <vt:lpstr>Triticum aestivum L.</vt:lpstr>
      <vt:lpstr>Hordeum vulgare L.</vt:lpstr>
      <vt:lpstr>Hordeum vulgare L.</vt:lpstr>
      <vt:lpstr>Secale cereale L.</vt:lpstr>
      <vt:lpstr>Triticosecale </vt:lpstr>
      <vt:lpstr> Avena sativa L.  </vt:lpstr>
      <vt:lpstr>Avena sativa cv. nuda L. </vt:lpstr>
      <vt:lpstr>Oryza sativa L.</vt:lpstr>
      <vt:lpstr>Zea mays cv. dentiformis L.</vt:lpstr>
      <vt:lpstr>Pisum sativum cv. vulgare L.</vt:lpstr>
      <vt:lpstr>Pisum sativum cv. vulgare L.</vt:lpstr>
      <vt:lpstr>Pisum sativum cv. saccharatum L.</vt:lpstr>
      <vt:lpstr>Pisum sativum cv. arvense L.</vt:lpstr>
      <vt:lpstr>Pisum sativum cv. medullare L.</vt:lpstr>
      <vt:lpstr>Phaseolus vulgaris L.</vt:lpstr>
      <vt:lpstr>Phaseolus vulgaris L.</vt:lpstr>
      <vt:lpstr>Phaseolus vulgaris L.</vt:lpstr>
      <vt:lpstr>Phaseolus vulgaris L.</vt:lpstr>
      <vt:lpstr>Phaseolus vulgaris  cv. communis L.</vt:lpstr>
      <vt:lpstr>Phaseolus vulgaris L.</vt:lpstr>
      <vt:lpstr>Phaseolus coccineus L.</vt:lpstr>
      <vt:lpstr>Lens culinaris Medic.</vt:lpstr>
      <vt:lpstr>Glycine max (L.) Merr.</vt:lpstr>
      <vt:lpstr>Vicia faba L.</vt:lpstr>
      <vt:lpstr>Lupinus albus L.</vt:lpstr>
      <vt:lpstr>Lupinus albus L.</vt:lpstr>
      <vt:lpstr>Lupinus luteus L.</vt:lpstr>
      <vt:lpstr>Lupinus angustifolius L.</vt:lpstr>
      <vt:lpstr>Helianthus annuus L. </vt:lpstr>
      <vt:lpstr>Helianthus annuus L. </vt:lpstr>
      <vt:lpstr>Helianthus annuus L. </vt:lpstr>
      <vt:lpstr>Helianthus annuus L. </vt:lpstr>
      <vt:lpstr>Helianthus annuus L. </vt:lpstr>
      <vt:lpstr>Helianthus annuus L. </vt:lpstr>
      <vt:lpstr>Brassica napus oleifera L. </vt:lpstr>
      <vt:lpstr>Beta vulgaris L.</vt:lpstr>
      <vt:lpstr>Beta vulgaris L.</vt:lpstr>
      <vt:lpstr>Nicotiana tabacum L.</vt:lpstr>
      <vt:lpstr>Nicotiana tabacum L.</vt:lpstr>
      <vt:lpstr>Medicago sativa L.</vt:lpstr>
      <vt:lpstr>Trifolium pratense L.</vt:lpstr>
      <vt:lpstr>Cannabis sativa L.</vt:lpstr>
      <vt:lpstr>Linum usitatissimum L.</vt:lpstr>
    </vt:vector>
  </TitlesOfParts>
  <Company>DS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1. dia</dc:title>
  <dc:creator>erdosi.marianna</dc:creator>
  <cp:lastModifiedBy>Kosztyuné Krajnyák Edit</cp:lastModifiedBy>
  <cp:revision>511</cp:revision>
  <dcterms:created xsi:type="dcterms:W3CDTF">2011-09-20T12:33:24Z</dcterms:created>
  <dcterms:modified xsi:type="dcterms:W3CDTF">2015-09-11T07:36:25Z</dcterms:modified>
</cp:coreProperties>
</file>