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74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74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7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62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19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7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603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962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7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867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939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E1BB-7665-41DB-BDBE-FB60897FE9D0}" type="datetimeFigureOut">
              <a:rPr lang="hu-HU" smtClean="0"/>
              <a:t>2017.05.13.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C96C-5788-4F14-8381-05E93E502F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98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„Képfaló”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SGC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25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eredeti feladat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351816"/>
            <a:ext cx="7621488" cy="197799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628651" y="4732446"/>
            <a:ext cx="261257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350" dirty="0"/>
              <a:t>(Kóródi, 2015. 19.oldal 1.a feladat)</a:t>
            </a:r>
            <a:endParaRPr lang="hu-HU" sz="1350" dirty="0"/>
          </a:p>
        </p:txBody>
      </p:sp>
    </p:spTree>
    <p:extLst>
      <p:ext uri="{BB962C8B-B14F-4D97-AF65-F5344CB8AC3E}">
        <p14:creationId xmlns:p14="http://schemas.microsoft.com/office/powerpoint/2010/main" val="42698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átalakított feladat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427" y="2660300"/>
            <a:ext cx="6986588" cy="212169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595498"/>
            <a:ext cx="5136356" cy="33575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990113" y="4208546"/>
            <a:ext cx="641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631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7273636" y="2692451"/>
            <a:ext cx="641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752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249386" y="4208547"/>
            <a:ext cx="641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990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331029" y="2692452"/>
            <a:ext cx="641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803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427" y="2150367"/>
            <a:ext cx="3393281" cy="1500188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5667" y="2145984"/>
            <a:ext cx="3529013" cy="1493044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427" y="3652293"/>
            <a:ext cx="3414713" cy="2257425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3526" y="3650555"/>
            <a:ext cx="3493294" cy="225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1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Feladat:</a:t>
            </a:r>
          </a:p>
          <a:p>
            <a:pPr marL="0" indent="0">
              <a:buNone/>
            </a:pPr>
            <a:r>
              <a:rPr lang="hu-HU" dirty="0"/>
              <a:t>Kóródi Bence (szerk. 2015): Matematika munkafüzet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4</a:t>
            </a:r>
            <a:r>
              <a:rPr lang="hu-HU" dirty="0"/>
              <a:t>. osztályosoknak I. </a:t>
            </a:r>
            <a:r>
              <a:rPr lang="hu-HU" dirty="0" smtClean="0"/>
              <a:t>kötet</a:t>
            </a:r>
            <a:br>
              <a:rPr lang="hu-HU" dirty="0" smtClean="0"/>
            </a:br>
            <a:r>
              <a:rPr lang="hu-HU" dirty="0" smtClean="0"/>
              <a:t>Oktatáskutató </a:t>
            </a:r>
            <a:r>
              <a:rPr lang="hu-HU" dirty="0"/>
              <a:t>és Fejlesztő Intézet, </a:t>
            </a:r>
            <a:r>
              <a:rPr lang="hu-HU" dirty="0" smtClean="0"/>
              <a:t>Budapest</a:t>
            </a:r>
          </a:p>
          <a:p>
            <a:r>
              <a:rPr lang="hu-HU" dirty="0"/>
              <a:t>Kép</a:t>
            </a:r>
            <a:r>
              <a:rPr lang="hu-HU" dirty="0" smtClean="0"/>
              <a:t>: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https</a:t>
            </a:r>
            <a:r>
              <a:rPr lang="hu-HU" dirty="0"/>
              <a:t>://</a:t>
            </a:r>
            <a:r>
              <a:rPr lang="hu-HU" dirty="0" smtClean="0"/>
              <a:t>s-media-cache-ak0.pinimg.com/originals/e1/84/b6/e184b67d752d9c334ede638f64083dfa.jpg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3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36</Words>
  <Application>Microsoft Office PowerPoint</Application>
  <PresentationFormat>Diavetítés a képernyőre (4:3 oldalarány)</PresentationFormat>
  <Paragraphs>13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„Képfaló”</vt:lpstr>
      <vt:lpstr>Az eredeti feladat</vt:lpstr>
      <vt:lpstr>Az átalakított feladat</vt:lpstr>
      <vt:lpstr>Források: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„Képfaló”</dc:title>
  <dc:creator>Cili</dc:creator>
  <cp:lastModifiedBy>Cili</cp:lastModifiedBy>
  <cp:revision>6</cp:revision>
  <dcterms:created xsi:type="dcterms:W3CDTF">2017-04-26T11:27:54Z</dcterms:created>
  <dcterms:modified xsi:type="dcterms:W3CDTF">2017-05-13T20:00:41Z</dcterms:modified>
</cp:coreProperties>
</file>